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9"/>
  </p:notesMasterIdLst>
  <p:sldIdLst>
    <p:sldId id="681" r:id="rId3"/>
    <p:sldId id="1192" r:id="rId4"/>
    <p:sldId id="1193" r:id="rId5"/>
    <p:sldId id="1194" r:id="rId6"/>
    <p:sldId id="1196" r:id="rId7"/>
    <p:sldId id="1197" r:id="rId8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19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5528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062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3432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4354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11/18/2025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2025/11/18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11/18/2025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35419" y="2750292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00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：課程介紹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2025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11/12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講師介紹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本課程會教什麼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本課程不會教什麼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課程內容下載及提問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3095846" y="326065"/>
            <a:ext cx="38100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課程介紹</a:t>
            </a:r>
          </a:p>
        </p:txBody>
      </p:sp>
    </p:spTree>
    <p:extLst>
      <p:ext uri="{BB962C8B-B14F-4D97-AF65-F5344CB8AC3E}">
        <p14:creationId xmlns:p14="http://schemas.microsoft.com/office/powerpoint/2010/main" val="76803390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86739" y="1671122"/>
            <a:ext cx="816031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講師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：胡嘉璽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現職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：嘉崎人智股份有限公司技術長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學歷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：東吳大學物理系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1254125" indent="-1254125"/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領域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：機器學習、自然語言處理、大型語言模型、多模態模型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聯絡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/joshhu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619331" y="276446"/>
            <a:ext cx="48768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、講師簡介</a:t>
            </a:r>
          </a:p>
        </p:txBody>
      </p:sp>
    </p:spTree>
    <p:extLst>
      <p:ext uri="{BB962C8B-B14F-4D97-AF65-F5344CB8AC3E}">
        <p14:creationId xmlns:p14="http://schemas.microsoft.com/office/powerpoint/2010/main" val="341781037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數位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AI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時代，資訊人必備素養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通用開發環境的準備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開發環境的準備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程式的進階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進階網路原理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 SDK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的程式範例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OpenAI API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的基礎使用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開源模型的使用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578411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本課程會教什麼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97748155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本課程所有資料放在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每次上課前教材都會更新調整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同學在課程中有問題可以在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slido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中提問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每節下課後都會回答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slido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如果問題較長，可以在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發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issue</a:t>
            </a: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整個課程結束後，也可以在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發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issue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629447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課程下載及問答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12097351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_2024_05_14_13_15_05_266">
            <a:hlinkClick r:id="" action="ppaction://media"/>
            <a:extLst>
              <a:ext uri="{FF2B5EF4-FFF2-40B4-BE49-F238E27FC236}">
                <a16:creationId xmlns:a16="http://schemas.microsoft.com/office/drawing/2014/main" id="{C8DFB66A-2017-FA06-5E49-488FF499BC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0917" y="0"/>
            <a:ext cx="3219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4408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1742</TotalTime>
  <Words>190</Words>
  <Application>Microsoft Office PowerPoint</Application>
  <PresentationFormat>如螢幕大小 (4:3)</PresentationFormat>
  <Paragraphs>36</Paragraphs>
  <Slides>6</Slides>
  <Notes>5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6</vt:i4>
      </vt:variant>
    </vt:vector>
  </HeadingPairs>
  <TitlesOfParts>
    <vt:vector size="14" baseType="lpstr">
      <vt:lpstr>微軟正黑體</vt:lpstr>
      <vt:lpstr>新細明體</vt:lpstr>
      <vt:lpstr>Arial</vt:lpstr>
      <vt:lpstr>Calibri</vt:lpstr>
      <vt:lpstr>Calibri Light</vt:lpstr>
      <vt:lpstr>Century Schoolbook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28</cp:revision>
  <dcterms:created xsi:type="dcterms:W3CDTF">2024-05-09T05:53:07Z</dcterms:created>
  <dcterms:modified xsi:type="dcterms:W3CDTF">2025-11-18T09:35:47Z</dcterms:modified>
</cp:coreProperties>
</file>

<file path=docProps/thumbnail.jpeg>
</file>